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6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4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0645-2987-D741-88E2-665ED7EFF00F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C319E-A781-AB47-8B65-3A4F7298C2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Possessive Cheer/ belongings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From ELD Songbook</a:t>
            </a:r>
          </a:p>
          <a:p>
            <a:r>
              <a:rPr lang="en-US" dirty="0" smtClean="0"/>
              <a:t>Intermediate level</a:t>
            </a:r>
          </a:p>
          <a:p>
            <a:r>
              <a:rPr lang="en-US" dirty="0" err="1" smtClean="0"/>
              <a:t>Powerpoint</a:t>
            </a:r>
            <a:r>
              <a:rPr lang="en-US" dirty="0" smtClean="0"/>
              <a:t> by </a:t>
            </a:r>
            <a:r>
              <a:rPr lang="en-US" smtClean="0"/>
              <a:t>Katy Salgado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Noun bank</a:t>
            </a:r>
            <a:br>
              <a:rPr lang="en-US" dirty="0" smtClean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8002"/>
            <a:ext cx="8229600" cy="5119998"/>
          </a:xfrm>
        </p:spPr>
        <p:txBody>
          <a:bodyPr>
            <a:normAutofit fontScale="55000" lnSpcReduction="20000"/>
          </a:bodyPr>
          <a:lstStyle/>
          <a:p>
            <a:r>
              <a:rPr lang="en-US" sz="3368" dirty="0" smtClean="0">
                <a:solidFill>
                  <a:srgbClr val="FF6600"/>
                </a:solidFill>
              </a:rPr>
              <a:t>Glasses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Jacket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Jeans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T shirt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Boots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Purse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Blouse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Skirt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Leggings</a:t>
            </a:r>
          </a:p>
          <a:p>
            <a:r>
              <a:rPr lang="en-US" sz="3368" dirty="0" smtClean="0">
                <a:solidFill>
                  <a:srgbClr val="FF6600"/>
                </a:solidFill>
              </a:rPr>
              <a:t>sweater</a:t>
            </a:r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037" y="2057401"/>
            <a:ext cx="1320800" cy="2374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300" y="2676050"/>
            <a:ext cx="28575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5337" y="4576887"/>
            <a:ext cx="2171700" cy="193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337" y="2294169"/>
            <a:ext cx="1520825" cy="763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741" y="1019404"/>
            <a:ext cx="422423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Whose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________</a:t>
            </a:r>
            <a:r>
              <a:rPr lang="en-US" dirty="0" smtClean="0"/>
              <a:t>is this?</a:t>
            </a:r>
          </a:p>
          <a:p>
            <a:r>
              <a:rPr lang="en-US" dirty="0" err="1" smtClean="0"/>
              <a:t>It’s_______</a:t>
            </a:r>
            <a:r>
              <a:rPr lang="en-US" dirty="0" err="1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_______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name</a:t>
            </a:r>
          </a:p>
          <a:p>
            <a:endParaRPr lang="en-US" dirty="0" smtClean="0"/>
          </a:p>
          <a:p>
            <a:r>
              <a:rPr lang="en-US" dirty="0" smtClean="0"/>
              <a:t>Whose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_______</a:t>
            </a:r>
            <a:r>
              <a:rPr lang="en-US" u="sng" dirty="0" smtClean="0"/>
              <a:t> </a:t>
            </a:r>
            <a:r>
              <a:rPr lang="en-US" dirty="0" smtClean="0"/>
              <a:t>is this?</a:t>
            </a:r>
          </a:p>
          <a:p>
            <a:r>
              <a:rPr lang="en-US" dirty="0" err="1" smtClean="0"/>
              <a:t>It’s_________</a:t>
            </a:r>
            <a:r>
              <a:rPr lang="en-US" dirty="0" err="1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FF6600"/>
                </a:solidFill>
              </a:rPr>
              <a:t>_______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name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dbl" dirty="0" smtClean="0"/>
              <a:t>_______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, </a:t>
            </a:r>
            <a:r>
              <a:rPr lang="en-US" u="dbl" dirty="0" smtClean="0"/>
              <a:t>________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, </a:t>
            </a:r>
            <a:r>
              <a:rPr lang="en-US" u="dbl" dirty="0" smtClean="0"/>
              <a:t>_______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_______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name	  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name	    name</a:t>
            </a:r>
          </a:p>
          <a:p>
            <a:endParaRPr lang="en-US" dirty="0" smtClean="0"/>
          </a:p>
          <a:p>
            <a:r>
              <a:rPr lang="en-US" dirty="0" smtClean="0"/>
              <a:t>It’s hers/his. It’s hers/his. It’s hers/his.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604648" y="852289"/>
          <a:ext cx="2398963" cy="3766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963"/>
              </a:tblGrid>
              <a:tr h="37668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Singular Noun bank</a:t>
                      </a:r>
                    </a:p>
                    <a:p>
                      <a:endParaRPr lang="en-US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Jacket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T shirt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Purse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Blouse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Skirt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Sweater</a:t>
                      </a:r>
                    </a:p>
                    <a:p>
                      <a:r>
                        <a:rPr lang="en-US" smtClean="0">
                          <a:solidFill>
                            <a:srgbClr val="FF6600"/>
                          </a:solidFill>
                        </a:rPr>
                        <a:t>Hat</a:t>
                      </a:r>
                    </a:p>
                    <a:p>
                      <a:r>
                        <a:rPr lang="en-US" smtClean="0">
                          <a:solidFill>
                            <a:srgbClr val="FF6600"/>
                          </a:solidFill>
                        </a:rPr>
                        <a:t>dress</a:t>
                      </a:r>
                      <a:endParaRPr lang="en-US" dirty="0" smtClean="0">
                        <a:solidFill>
                          <a:srgbClr val="FF66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1905" y="852289"/>
            <a:ext cx="500058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Whose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</a:t>
            </a:r>
            <a:r>
              <a:rPr lang="en-US" u="sng" dirty="0" err="1" smtClean="0">
                <a:solidFill>
                  <a:srgbClr val="FF6600"/>
                </a:solidFill>
              </a:rPr>
              <a:t>s</a:t>
            </a:r>
            <a:r>
              <a:rPr lang="en-US" u="sng" dirty="0" smtClean="0"/>
              <a:t> </a:t>
            </a:r>
            <a:r>
              <a:rPr lang="en-US" dirty="0" smtClean="0"/>
              <a:t>are these?</a:t>
            </a:r>
          </a:p>
          <a:p>
            <a:r>
              <a:rPr lang="en-US" dirty="0" smtClean="0"/>
              <a:t>They’re </a:t>
            </a:r>
            <a:r>
              <a:rPr lang="en-US" u="dbl" dirty="0" smtClean="0"/>
              <a:t>Martha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</a:t>
            </a:r>
            <a:r>
              <a:rPr lang="en-US" u="sng" dirty="0" err="1" smtClean="0">
                <a:solidFill>
                  <a:srgbClr val="FF6600"/>
                </a:solidFill>
              </a:rPr>
              <a:t>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	      name</a:t>
            </a:r>
          </a:p>
          <a:p>
            <a:endParaRPr lang="en-US" dirty="0" smtClean="0"/>
          </a:p>
          <a:p>
            <a:r>
              <a:rPr lang="en-US" dirty="0" smtClean="0"/>
              <a:t>Whose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</a:t>
            </a:r>
            <a:r>
              <a:rPr lang="en-US" u="sng" dirty="0" err="1" smtClean="0">
                <a:solidFill>
                  <a:srgbClr val="FF6600"/>
                </a:solidFill>
              </a:rPr>
              <a:t>s</a:t>
            </a:r>
            <a:r>
              <a:rPr lang="en-US" u="sng" dirty="0" smtClean="0"/>
              <a:t> </a:t>
            </a:r>
            <a:r>
              <a:rPr lang="en-US" dirty="0" smtClean="0"/>
              <a:t>are these?</a:t>
            </a:r>
          </a:p>
          <a:p>
            <a:r>
              <a:rPr lang="en-US" dirty="0" smtClean="0"/>
              <a:t>They’re </a:t>
            </a:r>
            <a:r>
              <a:rPr lang="en-US" u="dbl" dirty="0" smtClean="0"/>
              <a:t>Martha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</a:t>
            </a:r>
            <a:r>
              <a:rPr lang="en-US" u="sng" dirty="0" err="1" smtClean="0">
                <a:solidFill>
                  <a:srgbClr val="FF6600"/>
                </a:solidFill>
              </a:rPr>
              <a:t>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	      name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dbl" dirty="0" smtClean="0"/>
              <a:t>Martha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, </a:t>
            </a:r>
            <a:r>
              <a:rPr lang="en-US" u="dbl" dirty="0" smtClean="0"/>
              <a:t>Martha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, </a:t>
            </a:r>
            <a:r>
              <a:rPr lang="en-US" u="dbl" dirty="0" smtClean="0"/>
              <a:t>Martha</a:t>
            </a:r>
            <a:r>
              <a:rPr lang="en-US" dirty="0" smtClean="0">
                <a:solidFill>
                  <a:srgbClr val="CCCCCC"/>
                </a:solidFill>
              </a:rPr>
              <a:t>’s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6600"/>
                </a:solidFill>
              </a:rPr>
              <a:t>______</a:t>
            </a:r>
            <a:r>
              <a:rPr lang="en-US" u="sng" dirty="0" err="1" smtClean="0">
                <a:solidFill>
                  <a:srgbClr val="FF6600"/>
                </a:solidFill>
              </a:rPr>
              <a:t>s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name	  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name	    name</a:t>
            </a:r>
          </a:p>
          <a:p>
            <a:endParaRPr lang="en-US" dirty="0" smtClean="0"/>
          </a:p>
          <a:p>
            <a:r>
              <a:rPr lang="en-US" dirty="0" smtClean="0"/>
              <a:t>They’re hers/his. They’re hers/his. They’re hers/his.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82838" y="667623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FF6600"/>
              </a:solidFill>
            </a:endParaRP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494" y="852289"/>
            <a:ext cx="2472932" cy="33652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6600"/>
                </a:solidFill>
              </a:rPr>
              <a:t>plural Noun bank</a:t>
            </a:r>
          </a:p>
          <a:p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Glasses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Jeans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Boots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Leggings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Socks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Shoes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Earrings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1905" y="852289"/>
            <a:ext cx="7218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                        _   ______ please give it to </a:t>
            </a:r>
          </a:p>
          <a:p>
            <a:endParaRPr lang="en-US" dirty="0" smtClean="0"/>
          </a:p>
          <a:p>
            <a:r>
              <a:rPr lang="en-US" dirty="0" smtClean="0"/>
              <a:t>This is                          _    ______ please give it to</a:t>
            </a:r>
          </a:p>
          <a:p>
            <a:endParaRPr lang="en-US" dirty="0" smtClean="0"/>
          </a:p>
          <a:p>
            <a:r>
              <a:rPr lang="en-US" dirty="0" smtClean="0"/>
              <a:t>                      was looking everywhere.		      </a:t>
            </a:r>
          </a:p>
          <a:p>
            <a:r>
              <a:rPr lang="en-US" dirty="0" smtClean="0"/>
              <a:t>			</a:t>
            </a:r>
          </a:p>
          <a:p>
            <a:r>
              <a:rPr lang="en-US" dirty="0" smtClean="0"/>
              <a:t>		     couldn’t find it anywhere.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82838" y="667623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FF6600"/>
              </a:solidFill>
            </a:endParaRP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0800000" flipV="1">
            <a:off x="5263335" y="1515248"/>
            <a:ext cx="1304169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her/him 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0800000" flipV="1">
            <a:off x="5263335" y="911362"/>
            <a:ext cx="1304169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her/him 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 flipV="1">
            <a:off x="1786995" y="1515247"/>
            <a:ext cx="1003408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0800000" flipV="1">
            <a:off x="1786994" y="911362"/>
            <a:ext cx="918994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her/his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51905" y="1948882"/>
            <a:ext cx="1035089" cy="43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She/He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836320" y="2536166"/>
            <a:ext cx="1035089" cy="43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She/He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9102" y="3391446"/>
            <a:ext cx="721828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is her/his _______ please give them to her/him.</a:t>
            </a:r>
          </a:p>
          <a:p>
            <a:endParaRPr lang="en-US" dirty="0" smtClean="0"/>
          </a:p>
          <a:p>
            <a:r>
              <a:rPr lang="en-US" dirty="0" smtClean="0"/>
              <a:t>Thank </a:t>
            </a:r>
            <a:r>
              <a:rPr lang="en-US" smtClean="0"/>
              <a:t>you it belongs </a:t>
            </a:r>
            <a:r>
              <a:rPr lang="en-US" dirty="0" smtClean="0"/>
              <a:t>to her/him.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6382838" y="3091133"/>
          <a:ext cx="2398963" cy="3766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963"/>
              </a:tblGrid>
              <a:tr h="37668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Singular Noun bank</a:t>
                      </a:r>
                    </a:p>
                    <a:p>
                      <a:endParaRPr lang="en-US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Jacket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T shirt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Purse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Blouse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Skirt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Sweater</a:t>
                      </a:r>
                    </a:p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Hat</a:t>
                      </a:r>
                    </a:p>
                    <a:p>
                      <a:endParaRPr lang="en-US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1905" y="852289"/>
            <a:ext cx="7218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Those are  her/his _______ please give them to her/him. </a:t>
            </a:r>
          </a:p>
          <a:p>
            <a:endParaRPr lang="en-US" dirty="0" smtClean="0"/>
          </a:p>
          <a:p>
            <a:r>
              <a:rPr lang="en-US" dirty="0" smtClean="0"/>
              <a:t>Those are her/his _______ please give them to</a:t>
            </a:r>
          </a:p>
          <a:p>
            <a:endParaRPr lang="en-US" dirty="0" smtClean="0"/>
          </a:p>
          <a:p>
            <a:r>
              <a:rPr lang="en-US" dirty="0" smtClean="0"/>
              <a:t>                      was looking everywhere.		      </a:t>
            </a:r>
          </a:p>
          <a:p>
            <a:r>
              <a:rPr lang="en-US" dirty="0" smtClean="0"/>
              <a:t>			</a:t>
            </a:r>
          </a:p>
          <a:p>
            <a:r>
              <a:rPr lang="en-US" dirty="0" smtClean="0"/>
              <a:t>		     couldn’t find them anywhere.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82838" y="667623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FF6600"/>
              </a:solidFill>
            </a:endParaRP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82838" y="2974655"/>
            <a:ext cx="2472932" cy="33652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6600"/>
                </a:solidFill>
              </a:rPr>
              <a:t>plural Noun bank</a:t>
            </a:r>
          </a:p>
          <a:p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6600"/>
                </a:solidFill>
              </a:rPr>
              <a:t>Glasses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Jeans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Boots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Leggings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Socks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Shoes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Earrings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Tights</a:t>
            </a:r>
          </a:p>
        </p:txBody>
      </p:sp>
      <p:sp>
        <p:nvSpPr>
          <p:cNvPr id="7" name="Rectangle 6"/>
          <p:cNvSpPr/>
          <p:nvPr/>
        </p:nvSpPr>
        <p:spPr>
          <a:xfrm rot="10800000" flipV="1">
            <a:off x="5263335" y="1515248"/>
            <a:ext cx="1304169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her/him 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0800000" flipV="1">
            <a:off x="5263335" y="852288"/>
            <a:ext cx="1304169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her/him 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 flipV="1">
            <a:off x="1786995" y="1515247"/>
            <a:ext cx="1003408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0800000" flipV="1">
            <a:off x="1871409" y="852289"/>
            <a:ext cx="918994" cy="4025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her/his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51905" y="1948882"/>
            <a:ext cx="1035089" cy="43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She/He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836320" y="2536166"/>
            <a:ext cx="1035089" cy="4384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She/He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9102" y="3391446"/>
            <a:ext cx="721828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Those are  her/his _______ please give them to her/him.</a:t>
            </a:r>
          </a:p>
          <a:p>
            <a:endParaRPr lang="en-US" dirty="0" smtClean="0"/>
          </a:p>
          <a:p>
            <a:r>
              <a:rPr lang="en-US" dirty="0" smtClean="0"/>
              <a:t>Thank you they belong to her/him.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322</TotalTime>
  <Words>349</Words>
  <Application>Microsoft Macintosh PowerPoint</Application>
  <PresentationFormat>On-screen Show (4:3)</PresentationFormat>
  <Paragraphs>133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Focus</vt:lpstr>
      <vt:lpstr>Possessive Cheer/ belongings</vt:lpstr>
      <vt:lpstr>Noun bank </vt:lpstr>
      <vt:lpstr>Slide 3</vt:lpstr>
      <vt:lpstr>Slide 4</vt:lpstr>
      <vt:lpstr>Slide 5</vt:lpstr>
      <vt:lpstr>Slide 6</vt:lpstr>
    </vt:vector>
  </TitlesOfParts>
  <Company>San Diego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Possessive Cheer</dc:title>
  <dc:creator>City School</dc:creator>
  <cp:lastModifiedBy>City School</cp:lastModifiedBy>
  <cp:revision>18</cp:revision>
  <dcterms:created xsi:type="dcterms:W3CDTF">2011-04-26T17:17:53Z</dcterms:created>
  <dcterms:modified xsi:type="dcterms:W3CDTF">2011-04-26T17:53:53Z</dcterms:modified>
</cp:coreProperties>
</file>